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6" r:id="rId3"/>
    <p:sldId id="264" r:id="rId4"/>
    <p:sldId id="265" r:id="rId5"/>
    <p:sldId id="267" r:id="rId6"/>
    <p:sldId id="268" r:id="rId7"/>
    <p:sldId id="269" r:id="rId8"/>
    <p:sldId id="270" r:id="rId9"/>
    <p:sldId id="257" r:id="rId10"/>
    <p:sldId id="271" r:id="rId11"/>
    <p:sldId id="296" r:id="rId12"/>
    <p:sldId id="294" r:id="rId13"/>
    <p:sldId id="300" r:id="rId14"/>
    <p:sldId id="278" r:id="rId15"/>
    <p:sldId id="279" r:id="rId16"/>
    <p:sldId id="287" r:id="rId17"/>
    <p:sldId id="280" r:id="rId18"/>
    <p:sldId id="277" r:id="rId19"/>
    <p:sldId id="289" r:id="rId20"/>
    <p:sldId id="281" r:id="rId21"/>
    <p:sldId id="299" r:id="rId22"/>
    <p:sldId id="297" r:id="rId23"/>
    <p:sldId id="262" r:id="rId24"/>
    <p:sldId id="261" r:id="rId25"/>
    <p:sldId id="272" r:id="rId26"/>
    <p:sldId id="273" r:id="rId27"/>
    <p:sldId id="274" r:id="rId28"/>
    <p:sldId id="301" r:id="rId29"/>
    <p:sldId id="302" r:id="rId30"/>
    <p:sldId id="290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0FF"/>
    <a:srgbClr val="7DDDFF"/>
    <a:srgbClr val="F79109"/>
    <a:srgbClr val="932D6F"/>
    <a:srgbClr val="FFFF00"/>
    <a:srgbClr val="26DD1D"/>
    <a:srgbClr val="00B6F6"/>
    <a:srgbClr val="0085B4"/>
    <a:srgbClr val="FFC301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22/02/2022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trela de 8 Pontas 3"/>
          <p:cNvSpPr/>
          <p:nvPr/>
        </p:nvSpPr>
        <p:spPr>
          <a:xfrm>
            <a:off x="298398" y="206478"/>
            <a:ext cx="2194079" cy="2123768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#3</a:t>
            </a:r>
            <a:endParaRPr lang="pt-BR" sz="96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Marchese, Shelby: Spanish / About My Class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63" y="103239"/>
            <a:ext cx="3718937" cy="16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 habla espanol png 5 » PNG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477" y="1681316"/>
            <a:ext cx="7996579" cy="329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archese, Shelby: Spanish / About My Class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601"/>
            <a:ext cx="3718937" cy="16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rchese, Shelby: Spanish / About My Class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94" y="4979907"/>
            <a:ext cx="3718937" cy="16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91729" y="3967316"/>
            <a:ext cx="4159045" cy="116512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328"/>
            <a:ext cx="12192000" cy="30086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92" y="117986"/>
            <a:ext cx="9449456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383536"/>
            <a:ext cx="10943303" cy="62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la De Aula Quadro Negro Classe - Gráfico vetorial grátis no Pixab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"/>
          <a:stretch/>
        </p:blipFill>
        <p:spPr bwMode="auto">
          <a:xfrm>
            <a:off x="1578077" y="162775"/>
            <a:ext cx="8642554" cy="653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144295" y="1312606"/>
            <a:ext cx="3510118" cy="870155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err="1" smtClean="0">
                <a:latin typeface="Ink Free" panose="03080402000500000000" pitchFamily="66" charset="0"/>
              </a:rPr>
              <a:t>Clase</a:t>
            </a:r>
            <a:r>
              <a:rPr lang="pt-BR" sz="4400" b="1" dirty="0" smtClean="0">
                <a:latin typeface="Ink Free" panose="03080402000500000000" pitchFamily="66" charset="0"/>
              </a:rPr>
              <a:t> </a:t>
            </a:r>
            <a:r>
              <a:rPr lang="pt-BR" sz="4400" b="1" dirty="0" err="1" smtClean="0">
                <a:latin typeface="Ink Free" panose="03080402000500000000" pitchFamily="66" charset="0"/>
              </a:rPr>
              <a:t>Pasada</a:t>
            </a:r>
            <a:endParaRPr lang="pt-BR" sz="4400" b="1" dirty="0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1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 Jogos simples do Android para passar o tem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 rot="20869280">
            <a:off x="2109020" y="1401097"/>
            <a:ext cx="2005781" cy="70792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1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4807" r="52655" b="4275"/>
          <a:stretch/>
        </p:blipFill>
        <p:spPr bwMode="auto">
          <a:xfrm rot="5400000">
            <a:off x="2698953" y="-2256502"/>
            <a:ext cx="6858002" cy="113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4807" r="6600" b="4275"/>
          <a:stretch/>
        </p:blipFill>
        <p:spPr bwMode="auto">
          <a:xfrm rot="5400000">
            <a:off x="2846027" y="-2388828"/>
            <a:ext cx="6563857" cy="115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/>
        </p:blipFill>
        <p:spPr bwMode="auto">
          <a:xfrm>
            <a:off x="2913523" y="107764"/>
            <a:ext cx="5448812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58645" y="639706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60412" y="3124092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VERDE CLARO</a:t>
            </a:r>
            <a:r>
              <a:rPr lang="pt-BR" sz="2800" dirty="0" smtClean="0">
                <a:solidFill>
                  <a:srgbClr val="26DD1D"/>
                </a:solidFill>
              </a:rPr>
              <a:t> 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64792" y="4308985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SCURO</a:t>
            </a:r>
            <a:r>
              <a:rPr lang="pt-BR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34861" y="312409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DC0FF"/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rgbClr val="0DC0FF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364791" y="1881899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510689" y="639706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rgbClr val="F79109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58645" y="1694868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0070C0"/>
                </a:solidFill>
              </a:rPr>
              <a:t>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8619" y="466539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68619" y="58940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218896" y="582758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NEGRO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456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35295" r="57700" b="28118"/>
          <a:stretch/>
        </p:blipFill>
        <p:spPr bwMode="auto">
          <a:xfrm>
            <a:off x="368711" y="280220"/>
            <a:ext cx="11400502" cy="6312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8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52470"/>
          <a:stretch/>
        </p:blipFill>
        <p:spPr bwMode="auto">
          <a:xfrm>
            <a:off x="376800" y="115215"/>
            <a:ext cx="2631871" cy="66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718836" y="1884578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598585" y="54862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VERDE CLARO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612451" y="115311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SCURO</a:t>
            </a:r>
            <a:r>
              <a:rPr lang="pt-BR" sz="2800" b="1" dirty="0" smtClean="0">
                <a:solidFill>
                  <a:srgbClr val="FFFF00"/>
                </a:solidFill>
              </a:rPr>
              <a:t> 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466555" y="512294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58348" y="4169013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08187" y="5792848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646322" y="3300506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F79109"/>
                </a:solidFill>
              </a:rPr>
              <a:t> </a:t>
            </a:r>
            <a:endParaRPr lang="pt-BR" dirty="0">
              <a:solidFill>
                <a:srgbClr val="F79109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9320658" y="271965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16394" y="46887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466555" y="38056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B6F6"/>
                </a:solidFill>
                <a:latin typeface="Arial Black" panose="020B0A04020102020204" pitchFamily="34" charset="0"/>
              </a:rPr>
              <a:t>NEGRO</a:t>
            </a:r>
            <a:endParaRPr lang="pt-BR" sz="2800" dirty="0">
              <a:solidFill>
                <a:srgbClr val="00B6F6"/>
              </a:solidFill>
            </a:endParaRPr>
          </a:p>
        </p:txBody>
      </p:sp>
      <p:pic>
        <p:nvPicPr>
          <p:cNvPr id="13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8" r="1598"/>
          <a:stretch/>
        </p:blipFill>
        <p:spPr bwMode="auto">
          <a:xfrm>
            <a:off x="5089504" y="0"/>
            <a:ext cx="2526890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40339" y="1010265"/>
            <a:ext cx="395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u="sng" dirty="0" smtClean="0">
                <a:solidFill>
                  <a:srgbClr val="0070C0"/>
                </a:solidFill>
              </a:rPr>
              <a:t>Estratégias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pic>
        <p:nvPicPr>
          <p:cNvPr id="1032" name="Picture 8" descr="Vetores de Lâmpada Conceito De Símbolo De Vetor De Ideia Cérebro A  Ilustração Do Conceito De Lâmpada Logotipo De Vetor Ideia Criativa e mais  imagens de Abstrato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8476" b="9744"/>
          <a:stretch/>
        </p:blipFill>
        <p:spPr bwMode="auto">
          <a:xfrm>
            <a:off x="8802329" y="0"/>
            <a:ext cx="3025878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8698" y="2515394"/>
            <a:ext cx="112903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6 Segredos dos Poliglotas para Aprender Qualquer 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Língua</a:t>
            </a:r>
          </a:p>
          <a:p>
            <a:pPr algn="ctr"/>
            <a:endParaRPr lang="pt-BR" sz="3500" b="1" dirty="0" smtClean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</a:t>
            </a:r>
            <a:r>
              <a:rPr lang="pt-BR" sz="3600" b="1" dirty="0">
                <a:latin typeface="Pristina" panose="03060402040406080204" pitchFamily="66" charset="0"/>
              </a:rPr>
              <a:t>://youtu.be/kM1c942AelM</a:t>
            </a:r>
          </a:p>
          <a:p>
            <a:pPr algn="ctr"/>
            <a:endParaRPr lang="pt-BR" sz="8000" b="1" dirty="0">
              <a:solidFill>
                <a:srgbClr val="FF0000"/>
              </a:solidFill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ste Padrão Colorido Do Dominó Ilustração Stock - Ilustração de  estratégia, interior: 7730112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4345" r="3871" b="4727"/>
          <a:stretch/>
        </p:blipFill>
        <p:spPr bwMode="auto">
          <a:xfrm rot="5400000">
            <a:off x="1265078" y="-1147088"/>
            <a:ext cx="6835077" cy="91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5097" t="5561" r="1720" b="21211"/>
          <a:stretch/>
        </p:blipFill>
        <p:spPr>
          <a:xfrm>
            <a:off x="9247244" y="147484"/>
            <a:ext cx="2629379" cy="25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91729" y="2402691"/>
            <a:ext cx="116305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https://happylearning.tv/cancion-de-los-5-sentidos/</a:t>
            </a:r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39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079523" y="0"/>
            <a:ext cx="7462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 smtClean="0">
                <a:latin typeface="Franklin Gothic Demi Cond" panose="020B0706030402020204" pitchFamily="34" charset="0"/>
              </a:rPr>
              <a:t>Los </a:t>
            </a:r>
            <a:r>
              <a:rPr lang="pt-BR" sz="4800" b="1" dirty="0">
                <a:latin typeface="Franklin Gothic Demi Cond" panose="020B0706030402020204" pitchFamily="34" charset="0"/>
              </a:rPr>
              <a:t>5 sentidos </a:t>
            </a:r>
            <a:endParaRPr lang="pt-BR" sz="4800" b="1" dirty="0" smtClean="0">
              <a:latin typeface="Franklin Gothic Demi Cond" panose="020B0706030402020204" pitchFamily="34" charset="0"/>
            </a:endParaRPr>
          </a:p>
          <a:p>
            <a:pPr algn="ctr"/>
            <a:r>
              <a:rPr lang="pt-BR" sz="4800" b="1" dirty="0" smtClean="0">
                <a:latin typeface="Franklin Gothic Demi Cond" panose="020B0706030402020204" pitchFamily="34" charset="0"/>
              </a:rPr>
              <a:t>(</a:t>
            </a:r>
            <a:r>
              <a:rPr lang="pt-BR" sz="4800" b="1" dirty="0" err="1">
                <a:latin typeface="Franklin Gothic Demi Cond" panose="020B0706030402020204" pitchFamily="34" charset="0"/>
              </a:rPr>
              <a:t>karaoke</a:t>
            </a:r>
            <a:r>
              <a:rPr lang="pt-BR" sz="4800" b="1" dirty="0">
                <a:latin typeface="Franklin Gothic Demi Cond" panose="020B0706030402020204" pitchFamily="34" charset="0"/>
              </a:rPr>
              <a:t>)</a:t>
            </a:r>
            <a:endParaRPr lang="pt-BR" dirty="0"/>
          </a:p>
        </p:txBody>
      </p:sp>
      <p:sp>
        <p:nvSpPr>
          <p:cNvPr id="7" name="Botão de ação: Som 6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8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91729" y="2402691"/>
            <a:ext cx="116305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https://happylearning.tv/cancion-la-tierra-sin-contaminacion</a:t>
            </a:r>
            <a:r>
              <a:rPr lang="es-ES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/</a:t>
            </a:r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193"/>
          <a:stretch/>
        </p:blipFill>
        <p:spPr>
          <a:xfrm>
            <a:off x="0" y="0"/>
            <a:ext cx="11870051" cy="6857999"/>
          </a:xfrm>
          <a:prstGeom prst="rect">
            <a:avLst/>
          </a:prstGeom>
        </p:spPr>
      </p:pic>
      <p:sp>
        <p:nvSpPr>
          <p:cNvPr id="3" name="Botão de ação: Som 2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079523" y="0"/>
            <a:ext cx="7462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Franklin Gothic Demi Cond" panose="020B0706030402020204" pitchFamily="34" charset="0"/>
              </a:rPr>
              <a:t>LA TIERRA SIN CONTAMINACIÓN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3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440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-117988" y="6027003"/>
            <a:ext cx="904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Franklin Gothic Demi Cond" panose="020B0706030402020204" pitchFamily="34" charset="0"/>
              </a:rPr>
              <a:t>https://happylearning.tv/europa/</a:t>
            </a:r>
            <a:endParaRPr lang="pt-BR" dirty="0"/>
          </a:p>
        </p:txBody>
      </p:sp>
      <p:sp>
        <p:nvSpPr>
          <p:cNvPr id="6" name="Botão de ação: Som 5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115" t="25908" r="32808" b="14617"/>
          <a:stretch/>
        </p:blipFill>
        <p:spPr>
          <a:xfrm>
            <a:off x="0" y="0"/>
            <a:ext cx="12192205" cy="697598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612296" y="4793226"/>
            <a:ext cx="55821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2200" b="1" dirty="0">
                <a:latin typeface="Arial" panose="020B0604020202020204" pitchFamily="34" charset="0"/>
                <a:ea typeface="Calibri" panose="020F0502020204030204" pitchFamily="34" charset="0"/>
              </a:rPr>
              <a:t>https://happylearning.tv/puzzle-paises-europa/</a:t>
            </a:r>
            <a:endParaRPr lang="pt-BR" sz="2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35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831690" y="516194"/>
            <a:ext cx="7462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Franklin Gothic Demi Cond" panose="020B0706030402020204" pitchFamily="34" charset="0"/>
              </a:rPr>
              <a:t>Los </a:t>
            </a:r>
            <a:r>
              <a:rPr lang="pt-BR" sz="4800" b="1" dirty="0" err="1">
                <a:latin typeface="Franklin Gothic Demi Cond" panose="020B0706030402020204" pitchFamily="34" charset="0"/>
              </a:rPr>
              <a:t>Animales</a:t>
            </a:r>
            <a:r>
              <a:rPr lang="pt-BR" sz="4800" b="1" dirty="0">
                <a:latin typeface="Franklin Gothic Demi Cond" panose="020B0706030402020204" pitchFamily="34" charset="0"/>
              </a:rPr>
              <a:t> Más Inteligentes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6253004"/>
            <a:ext cx="9543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https://happylearning.tv/top-5-los-animales-mas-inteligentes/</a:t>
            </a:r>
          </a:p>
        </p:txBody>
      </p:sp>
    </p:spTree>
    <p:extLst>
      <p:ext uri="{BB962C8B-B14F-4D97-AF65-F5344CB8AC3E}">
        <p14:creationId xmlns:p14="http://schemas.microsoft.com/office/powerpoint/2010/main" val="333712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796" y="6356244"/>
            <a:ext cx="3667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https://happylearning.tv/el-elefante/</a:t>
            </a:r>
          </a:p>
        </p:txBody>
      </p:sp>
    </p:spTree>
    <p:extLst>
      <p:ext uri="{BB962C8B-B14F-4D97-AF65-F5344CB8AC3E}">
        <p14:creationId xmlns:p14="http://schemas.microsoft.com/office/powerpoint/2010/main" val="163009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1999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728949" y="173048"/>
            <a:ext cx="1463050" cy="1229032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1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uca (2021) – Wikipédia, a enciclopédia liv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9" y="123364"/>
            <a:ext cx="4593406" cy="67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uevana~! [Ver- 720p] Luca Pelicula completa en es | Portfol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28" y="138112"/>
            <a:ext cx="7293795" cy="35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761885" y="329841"/>
            <a:ext cx="3894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https://youtu.be/TCqkqv3OnDE</a:t>
            </a:r>
          </a:p>
        </p:txBody>
      </p:sp>
      <p:pic>
        <p:nvPicPr>
          <p:cNvPr id="11272" name="Picture 8" descr="Crítica | Luca (2021) – Geeks In Action- Sua fonte de recomendações e  entretenimen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29" y="3675472"/>
            <a:ext cx="7293795" cy="31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6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66141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2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"/>
            <a:ext cx="12192000" cy="704088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49000" y="27432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4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29996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031361" y="495546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5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63748" y="244823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6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03" t="18665" r="8887"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93</Words>
  <Application>Microsoft Office PowerPoint</Application>
  <PresentationFormat>Widescreen</PresentationFormat>
  <Paragraphs>45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Franklin Gothic Demi Cond</vt:lpstr>
      <vt:lpstr>Ink Free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113</cp:revision>
  <dcterms:created xsi:type="dcterms:W3CDTF">2021-08-02T03:15:30Z</dcterms:created>
  <dcterms:modified xsi:type="dcterms:W3CDTF">2022-02-22T04:38:54Z</dcterms:modified>
</cp:coreProperties>
</file>